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5"/>
  </p:notesMasterIdLst>
  <p:handoutMasterIdLst>
    <p:handoutMasterId r:id="rId6"/>
  </p:handoutMasterIdLst>
  <p:sldIdLst>
    <p:sldId id="633" r:id="rId2"/>
    <p:sldId id="646" r:id="rId3"/>
    <p:sldId id="647" r:id="rId4"/>
  </p:sldIdLst>
  <p:sldSz cx="12192000" cy="6858000"/>
  <p:notesSz cx="9144000" cy="6858000"/>
  <p:defaultTextStyle>
    <a:defPPr>
      <a:defRPr lang="zh-CN"/>
    </a:defPPr>
    <a:lvl1pPr marL="0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F6600"/>
    <a:srgbClr val="0000FF"/>
    <a:srgbClr val="99CCFF"/>
    <a:srgbClr val="008000"/>
    <a:srgbClr val="0066FF"/>
    <a:srgbClr val="009900"/>
    <a:srgbClr val="FF9900"/>
    <a:srgbClr val="6666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主题样式 2 - 强调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47" autoAdjust="0"/>
    <p:restoredTop sz="93849" autoAdjust="0"/>
  </p:normalViewPr>
  <p:slideViewPr>
    <p:cSldViewPr>
      <p:cViewPr varScale="1">
        <p:scale>
          <a:sx n="67" d="100"/>
          <a:sy n="67" d="100"/>
        </p:scale>
        <p:origin x="28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1812" y="5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DC73E-CDC4-4435-B4BF-27F7005E957D}" type="datetimeFigureOut">
              <a:rPr lang="zh-CN" altLang="en-US" smtClean="0"/>
              <a:t>2018/8/27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FDD0A-575A-4CBD-8D4C-813EE12B94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880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32A96-4AE8-4B4D-9815-D268E1EE283D}" type="datetimeFigureOut">
              <a:rPr lang="zh-CN" altLang="en-US" smtClean="0"/>
              <a:pPr/>
              <a:t>2018/8/27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AC7ED-0825-4BCB-95D1-039EC6B619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720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6"/>
            <a:ext cx="3860800" cy="476251"/>
          </a:xfrm>
          <a:prstGeom prst="rect">
            <a:avLst/>
          </a:prstGeom>
        </p:spPr>
        <p:txBody>
          <a:bodyPr/>
          <a:lstStyle>
            <a:lvl1pPr>
              <a:defRPr sz="1723">
                <a:latin typeface="楷体_GB2312" pitchFamily="49" charset="-122"/>
                <a:ea typeface="楷体_GB2312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7"/>
            <a:ext cx="10981164" cy="4530725"/>
          </a:xfrm>
          <a:prstGeom prst="rect">
            <a:avLst/>
          </a:prstGeom>
        </p:spPr>
        <p:txBody>
          <a:bodyPr/>
          <a:lstStyle>
            <a:lvl1pPr>
              <a:defRPr sz="3446">
                <a:latin typeface="微软雅黑" pitchFamily="34" charset="-122"/>
                <a:ea typeface="微软雅黑" pitchFamily="34" charset="-122"/>
                <a:cs typeface="Times New Roman" pitchFamily="18" charset="0"/>
              </a:defRPr>
            </a:lvl1pPr>
            <a:lvl2pPr>
              <a:defRPr sz="2954">
                <a:latin typeface="微软雅黑" pitchFamily="34" charset="-122"/>
                <a:ea typeface="微软雅黑" pitchFamily="34" charset="-122"/>
                <a:cs typeface="Times New Roman" pitchFamily="18" charset="0"/>
              </a:defRPr>
            </a:lvl2pPr>
            <a:lvl3pPr>
              <a:defRPr sz="2462">
                <a:latin typeface="微软雅黑" pitchFamily="34" charset="-122"/>
                <a:ea typeface="微软雅黑" pitchFamily="34" charset="-122"/>
                <a:cs typeface="Times New Roman" pitchFamily="18" charset="0"/>
              </a:defRPr>
            </a:lvl3pPr>
            <a:lvl4pPr>
              <a:defRPr sz="2462">
                <a:latin typeface="微软雅黑" pitchFamily="34" charset="-122"/>
                <a:ea typeface="微软雅黑" pitchFamily="34" charset="-122"/>
                <a:cs typeface="Times New Roman" pitchFamily="18" charset="0"/>
              </a:defRPr>
            </a:lvl4pPr>
            <a:lvl5pPr>
              <a:defRPr sz="2462">
                <a:latin typeface="微软雅黑" pitchFamily="34" charset="-122"/>
                <a:ea typeface="微软雅黑" pitchFamily="34" charset="-122"/>
                <a:cs typeface="Times New Roman" pitchFamily="18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630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5226"/>
            <a:ext cx="3860800" cy="476251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003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7"/>
            <a:ext cx="3860800" cy="476251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0785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60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09603" y="365131"/>
            <a:ext cx="6734539" cy="687609"/>
          </a:xfrm>
          <a:prstGeom prst="rect">
            <a:avLst/>
          </a:prstGeom>
        </p:spPr>
        <p:txBody>
          <a:bodyPr/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8887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 userDrawn="1"/>
        </p:nvSpPr>
        <p:spPr bwMode="ltGray">
          <a:xfrm>
            <a:off x="0" y="1"/>
            <a:ext cx="12192000" cy="1030287"/>
          </a:xfrm>
          <a:custGeom>
            <a:avLst/>
            <a:gdLst>
              <a:gd name="connsiteX0" fmla="*/ 9917984 w 9917984"/>
              <a:gd name="connsiteY0" fmla="*/ 0 h 1030287"/>
              <a:gd name="connsiteX1" fmla="*/ 9917984 w 9917984"/>
              <a:gd name="connsiteY1" fmla="*/ 1002435 h 1030287"/>
              <a:gd name="connsiteX2" fmla="*/ 9906000 w 9917984"/>
              <a:gd name="connsiteY2" fmla="*/ 1002435 h 1030287"/>
              <a:gd name="connsiteX3" fmla="*/ 9906000 w 9917984"/>
              <a:gd name="connsiteY3" fmla="*/ 1030287 h 1030287"/>
              <a:gd name="connsiteX4" fmla="*/ 0 w 9917984"/>
              <a:gd name="connsiteY4" fmla="*/ 1030287 h 1030287"/>
              <a:gd name="connsiteX5" fmla="*/ 0 w 9917984"/>
              <a:gd name="connsiteY5" fmla="*/ 404664 h 1030287"/>
              <a:gd name="connsiteX6" fmla="*/ 6917553 w 9917984"/>
              <a:gd name="connsiteY6" fmla="*/ 404664 h 1030287"/>
              <a:gd name="connsiteX7" fmla="*/ 7358062 w 9917984"/>
              <a:gd name="connsiteY7" fmla="*/ 4761 h 1030287"/>
              <a:gd name="connsiteX0" fmla="*/ 9917984 w 9917984"/>
              <a:gd name="connsiteY0" fmla="*/ 0 h 1030287"/>
              <a:gd name="connsiteX1" fmla="*/ 9917984 w 9917984"/>
              <a:gd name="connsiteY1" fmla="*/ 1002435 h 1030287"/>
              <a:gd name="connsiteX2" fmla="*/ 9906000 w 9917984"/>
              <a:gd name="connsiteY2" fmla="*/ 1002435 h 1030287"/>
              <a:gd name="connsiteX3" fmla="*/ 9906000 w 9917984"/>
              <a:gd name="connsiteY3" fmla="*/ 1030287 h 1030287"/>
              <a:gd name="connsiteX4" fmla="*/ 0 w 9917984"/>
              <a:gd name="connsiteY4" fmla="*/ 1030287 h 1030287"/>
              <a:gd name="connsiteX5" fmla="*/ 0 w 9917984"/>
              <a:gd name="connsiteY5" fmla="*/ 404664 h 1030287"/>
              <a:gd name="connsiteX6" fmla="*/ 6796903 w 9917984"/>
              <a:gd name="connsiteY6" fmla="*/ 411014 h 1030287"/>
              <a:gd name="connsiteX7" fmla="*/ 7358062 w 9917984"/>
              <a:gd name="connsiteY7" fmla="*/ 4761 h 1030287"/>
              <a:gd name="connsiteX8" fmla="*/ 9917984 w 9917984"/>
              <a:gd name="connsiteY8" fmla="*/ 0 h 1030287"/>
              <a:gd name="connsiteX0" fmla="*/ 9917984 w 9917984"/>
              <a:gd name="connsiteY0" fmla="*/ 0 h 1030287"/>
              <a:gd name="connsiteX1" fmla="*/ 9917984 w 9917984"/>
              <a:gd name="connsiteY1" fmla="*/ 1002435 h 1030287"/>
              <a:gd name="connsiteX2" fmla="*/ 9906000 w 9917984"/>
              <a:gd name="connsiteY2" fmla="*/ 1002435 h 1030287"/>
              <a:gd name="connsiteX3" fmla="*/ 9906000 w 9917984"/>
              <a:gd name="connsiteY3" fmla="*/ 1030287 h 1030287"/>
              <a:gd name="connsiteX4" fmla="*/ 0 w 9917984"/>
              <a:gd name="connsiteY4" fmla="*/ 1030287 h 1030287"/>
              <a:gd name="connsiteX5" fmla="*/ 0 w 9917984"/>
              <a:gd name="connsiteY5" fmla="*/ 404664 h 1030287"/>
              <a:gd name="connsiteX6" fmla="*/ 6796903 w 9917984"/>
              <a:gd name="connsiteY6" fmla="*/ 411014 h 1030287"/>
              <a:gd name="connsiteX7" fmla="*/ 7323137 w 9917984"/>
              <a:gd name="connsiteY7" fmla="*/ 4761 h 1030287"/>
              <a:gd name="connsiteX8" fmla="*/ 9917984 w 9917984"/>
              <a:gd name="connsiteY8" fmla="*/ 0 h 1030287"/>
              <a:gd name="connsiteX0" fmla="*/ 9917984 w 9917984"/>
              <a:gd name="connsiteY0" fmla="*/ 0 h 1030287"/>
              <a:gd name="connsiteX1" fmla="*/ 9917984 w 9917984"/>
              <a:gd name="connsiteY1" fmla="*/ 1002435 h 1030287"/>
              <a:gd name="connsiteX2" fmla="*/ 9906000 w 9917984"/>
              <a:gd name="connsiteY2" fmla="*/ 1002435 h 1030287"/>
              <a:gd name="connsiteX3" fmla="*/ 9906000 w 9917984"/>
              <a:gd name="connsiteY3" fmla="*/ 1030287 h 1030287"/>
              <a:gd name="connsiteX4" fmla="*/ 0 w 9917984"/>
              <a:gd name="connsiteY4" fmla="*/ 1030287 h 1030287"/>
              <a:gd name="connsiteX5" fmla="*/ 0 w 9917984"/>
              <a:gd name="connsiteY5" fmla="*/ 404664 h 1030287"/>
              <a:gd name="connsiteX6" fmla="*/ 6773061 w 9917984"/>
              <a:gd name="connsiteY6" fmla="*/ 413395 h 1030287"/>
              <a:gd name="connsiteX7" fmla="*/ 7323137 w 9917984"/>
              <a:gd name="connsiteY7" fmla="*/ 4761 h 1030287"/>
              <a:gd name="connsiteX8" fmla="*/ 9917984 w 9917984"/>
              <a:gd name="connsiteY8" fmla="*/ 0 h 1030287"/>
              <a:gd name="connsiteX0" fmla="*/ 9917984 w 9917984"/>
              <a:gd name="connsiteY0" fmla="*/ 0 h 1030287"/>
              <a:gd name="connsiteX1" fmla="*/ 9917984 w 9917984"/>
              <a:gd name="connsiteY1" fmla="*/ 1002435 h 1030287"/>
              <a:gd name="connsiteX2" fmla="*/ 9906000 w 9917984"/>
              <a:gd name="connsiteY2" fmla="*/ 1002435 h 1030287"/>
              <a:gd name="connsiteX3" fmla="*/ 9906000 w 9917984"/>
              <a:gd name="connsiteY3" fmla="*/ 1030287 h 1030287"/>
              <a:gd name="connsiteX4" fmla="*/ 0 w 9917984"/>
              <a:gd name="connsiteY4" fmla="*/ 1030287 h 1030287"/>
              <a:gd name="connsiteX5" fmla="*/ 0 w 9917984"/>
              <a:gd name="connsiteY5" fmla="*/ 404664 h 1030287"/>
              <a:gd name="connsiteX6" fmla="*/ 6773061 w 9917984"/>
              <a:gd name="connsiteY6" fmla="*/ 413395 h 1030287"/>
              <a:gd name="connsiteX7" fmla="*/ 7296912 w 9917984"/>
              <a:gd name="connsiteY7" fmla="*/ 4761 h 1030287"/>
              <a:gd name="connsiteX8" fmla="*/ 9917984 w 9917984"/>
              <a:gd name="connsiteY8" fmla="*/ 0 h 103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984" h="1030287">
                <a:moveTo>
                  <a:pt x="9917984" y="0"/>
                </a:moveTo>
                <a:lnTo>
                  <a:pt x="9917984" y="1002435"/>
                </a:lnTo>
                <a:lnTo>
                  <a:pt x="9906000" y="1002435"/>
                </a:lnTo>
                <a:lnTo>
                  <a:pt x="9906000" y="1030287"/>
                </a:lnTo>
                <a:lnTo>
                  <a:pt x="0" y="1030287"/>
                </a:lnTo>
                <a:lnTo>
                  <a:pt x="0" y="404664"/>
                </a:lnTo>
                <a:lnTo>
                  <a:pt x="6773061" y="413395"/>
                </a:lnTo>
                <a:lnTo>
                  <a:pt x="7296912" y="4761"/>
                </a:lnTo>
                <a:lnTo>
                  <a:pt x="9917984" y="0"/>
                </a:lnTo>
                <a:close/>
              </a:path>
            </a:pathLst>
          </a:custGeom>
          <a:gradFill flip="none" rotWithShape="1">
            <a:gsLst>
              <a:gs pos="0">
                <a:srgbClr val="C6211F"/>
              </a:gs>
              <a:gs pos="66000">
                <a:srgbClr val="E88A16"/>
              </a:gs>
            </a:gsLst>
            <a:lin ang="0" scaled="1"/>
            <a:tileRect/>
          </a:gra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8615" rtlCol="0"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939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4844" r="100000">
                        <a14:foregroundMark x1="59862" y1="39231" x2="51211" y2="48462"/>
                        <a14:foregroundMark x1="46367" y1="64615" x2="48443" y2="70385"/>
                        <a14:foregroundMark x1="51211" y1="64231" x2="53633" y2="71154"/>
                        <a14:foregroundMark x1="60208" y1="64615" x2="59862" y2="71154"/>
                        <a14:foregroundMark x1="68512" y1="64231" x2="66436" y2="6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007" y="303227"/>
            <a:ext cx="835227" cy="610524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9648234" y="386372"/>
            <a:ext cx="2185255" cy="622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446" b="1" dirty="0" smtClean="0">
                <a:solidFill>
                  <a:schemeClr val="bg1"/>
                </a:solidFill>
              </a:rPr>
              <a:t>航空工业</a:t>
            </a:r>
            <a:endParaRPr lang="zh-CN" altLang="en-US" sz="3446" b="1" dirty="0">
              <a:solidFill>
                <a:schemeClr val="bg1"/>
              </a:solidFill>
            </a:endParaRPr>
          </a:p>
        </p:txBody>
      </p:sp>
      <p:sp>
        <p:nvSpPr>
          <p:cNvPr id="5" name="灯片编号占位符 3"/>
          <p:cNvSpPr txBox="1">
            <a:spLocks/>
          </p:cNvSpPr>
          <p:nvPr userDrawn="1"/>
        </p:nvSpPr>
        <p:spPr>
          <a:xfrm>
            <a:off x="8925169" y="6556376"/>
            <a:ext cx="2844800" cy="2571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1031626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en-US" sz="1292" b="1" i="1" dirty="0" smtClean="0">
                <a:solidFill>
                  <a:srgbClr val="008000"/>
                </a:solidFill>
              </a:rPr>
              <a:t>Page </a:t>
            </a:r>
            <a:fld id="{596033B9-C709-4258-9302-EA2792C03969}" type="slidenum">
              <a:rPr lang="zh-CN" altLang="en-US" sz="1292" b="1" i="1" smtClean="0">
                <a:solidFill>
                  <a:srgbClr val="008000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zh-CN" sz="1292" b="1" i="1" dirty="0">
              <a:solidFill>
                <a:srgbClr val="008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3" y="6188076"/>
            <a:ext cx="141849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 userDrawn="1"/>
        </p:nvSpPr>
        <p:spPr bwMode="auto">
          <a:xfrm>
            <a:off x="1752601" y="6351588"/>
            <a:ext cx="1774092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r>
              <a:rPr lang="zh-CN" altLang="en-US" sz="2954" b="1">
                <a:solidFill>
                  <a:srgbClr val="008000"/>
                </a:solidFill>
              </a:rPr>
              <a:t>成飞医院</a:t>
            </a:r>
          </a:p>
        </p:txBody>
      </p:sp>
      <p:sp>
        <p:nvSpPr>
          <p:cNvPr id="8" name="TextBox 8"/>
          <p:cNvSpPr txBox="1">
            <a:spLocks noChangeArrowheads="1"/>
          </p:cNvSpPr>
          <p:nvPr userDrawn="1"/>
        </p:nvSpPr>
        <p:spPr bwMode="auto">
          <a:xfrm>
            <a:off x="5208954" y="6475413"/>
            <a:ext cx="2039815" cy="39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r>
              <a:rPr lang="en-US" altLang="zh-CN" sz="1969" b="1">
                <a:solidFill>
                  <a:srgbClr val="008000"/>
                </a:solidFill>
              </a:rPr>
              <a:t>www.cfyy.net</a:t>
            </a:r>
            <a:endParaRPr lang="zh-CN" altLang="en-US" sz="1969" b="1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24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665006"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1330012"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995018"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2660023"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498755" indent="-498755" algn="l" rtl="0" eaLnBrk="1" fontAlgn="base" hangingPunct="1">
        <a:spcBef>
          <a:spcPct val="20000"/>
        </a:spcBef>
        <a:spcAft>
          <a:spcPct val="0"/>
        </a:spcAft>
        <a:buChar char="•"/>
        <a:defRPr sz="3446" b="1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1080634" indent="-415628" algn="l" rtl="0" eaLnBrk="1" fontAlgn="base" hangingPunct="1">
        <a:spcBef>
          <a:spcPct val="20000"/>
        </a:spcBef>
        <a:spcAft>
          <a:spcPct val="0"/>
        </a:spcAft>
        <a:buChar char="–"/>
        <a:defRPr sz="2954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662515" indent="-332503" algn="l" rtl="0" eaLnBrk="1" fontAlgn="base" hangingPunct="1">
        <a:spcBef>
          <a:spcPct val="20000"/>
        </a:spcBef>
        <a:spcAft>
          <a:spcPct val="0"/>
        </a:spcAft>
        <a:buChar char="•"/>
        <a:defRPr sz="2462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marL="2327520" indent="-332503" algn="l" rtl="0" eaLnBrk="1" fontAlgn="base" hangingPunct="1">
        <a:spcBef>
          <a:spcPct val="20000"/>
        </a:spcBef>
        <a:spcAft>
          <a:spcPct val="0"/>
        </a:spcAft>
        <a:buChar char="–"/>
        <a:defRPr sz="2462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marL="2992527" indent="-332503" algn="l" rtl="0" eaLnBrk="1" fontAlgn="base" hangingPunct="1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3657533" indent="-332503" algn="l" rtl="0" eaLnBrk="1" fontAlgn="base" hangingPunct="1">
        <a:spcBef>
          <a:spcPct val="20000"/>
        </a:spcBef>
        <a:spcAft>
          <a:spcPct val="0"/>
        </a:spcAft>
        <a:buChar char="»"/>
        <a:defRPr sz="2954">
          <a:solidFill>
            <a:schemeClr val="tx1"/>
          </a:solidFill>
          <a:latin typeface="+mn-lt"/>
          <a:ea typeface="+mn-ea"/>
        </a:defRPr>
      </a:lvl6pPr>
      <a:lvl7pPr marL="4322539" indent="-332503" algn="l" rtl="0" eaLnBrk="1" fontAlgn="base" hangingPunct="1">
        <a:spcBef>
          <a:spcPct val="20000"/>
        </a:spcBef>
        <a:spcAft>
          <a:spcPct val="0"/>
        </a:spcAft>
        <a:buChar char="»"/>
        <a:defRPr sz="2954">
          <a:solidFill>
            <a:schemeClr val="tx1"/>
          </a:solidFill>
          <a:latin typeface="+mn-lt"/>
          <a:ea typeface="+mn-ea"/>
        </a:defRPr>
      </a:lvl7pPr>
      <a:lvl8pPr marL="4987545" indent="-332503" algn="l" rtl="0" eaLnBrk="1" fontAlgn="base" hangingPunct="1">
        <a:spcBef>
          <a:spcPct val="20000"/>
        </a:spcBef>
        <a:spcAft>
          <a:spcPct val="0"/>
        </a:spcAft>
        <a:buChar char="»"/>
        <a:defRPr sz="2954">
          <a:solidFill>
            <a:schemeClr val="tx1"/>
          </a:solidFill>
          <a:latin typeface="+mn-lt"/>
          <a:ea typeface="+mn-ea"/>
        </a:defRPr>
      </a:lvl8pPr>
      <a:lvl9pPr marL="5652551" indent="-332503" algn="l" rtl="0" eaLnBrk="1" fontAlgn="base" hangingPunct="1">
        <a:spcBef>
          <a:spcPct val="20000"/>
        </a:spcBef>
        <a:spcAft>
          <a:spcPct val="0"/>
        </a:spcAft>
        <a:buChar char="»"/>
        <a:defRPr sz="2954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330012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65006" algn="l" defTabSz="1330012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330012" algn="l" defTabSz="1330012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3pPr>
      <a:lvl4pPr marL="1995018" algn="l" defTabSz="1330012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4pPr>
      <a:lvl5pPr marL="2660023" algn="l" defTabSz="1330012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5pPr>
      <a:lvl6pPr marL="3325030" algn="l" defTabSz="1330012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6pPr>
      <a:lvl7pPr marL="3990036" algn="l" defTabSz="1330012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7pPr>
      <a:lvl8pPr marL="4655042" algn="l" defTabSz="1330012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8pPr>
      <a:lvl9pPr marL="5320048" algn="l" defTabSz="1330012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封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402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0" y="4025233"/>
            <a:ext cx="12192000" cy="852123"/>
          </a:xfrm>
          <a:prstGeom prst="rect">
            <a:avLst/>
          </a:prstGeom>
          <a:noFill/>
        </p:spPr>
        <p:txBody>
          <a:bodyPr wrap="square" lIns="117886" tIns="58943" rIns="117886" bIns="5894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spc="62" dirty="0">
                <a:ln w="11430"/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成飞</a:t>
            </a:r>
            <a:r>
              <a:rPr lang="zh-CN" altLang="en-US" sz="3600" b="1" spc="62" dirty="0" smtClean="0">
                <a:ln w="11430"/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医院</a:t>
            </a:r>
            <a:r>
              <a:rPr lang="zh-CN" altLang="en-US" sz="3600" b="1" spc="62" dirty="0">
                <a:ln w="11430"/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模板</a:t>
            </a:r>
            <a:endParaRPr lang="zh-CN" altLang="en-US" sz="3600" b="1" spc="62" dirty="0">
              <a:ln w="11430"/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259993" y="5708353"/>
            <a:ext cx="567201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2400" b="1" spc="62" dirty="0" smtClean="0">
                <a:ln w="11430"/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2018</a:t>
            </a:r>
            <a:r>
              <a:rPr lang="zh-CN" altLang="en-US" sz="2400" b="1" spc="62" dirty="0" smtClean="0">
                <a:ln w="11430"/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年*月</a:t>
            </a:r>
            <a:r>
              <a:rPr lang="zh-CN" altLang="en-US" sz="2400" b="1" spc="62" dirty="0">
                <a:ln w="11430"/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*</a:t>
            </a:r>
            <a:r>
              <a:rPr lang="zh-CN" altLang="en-US" sz="2400" b="1" spc="62" dirty="0" smtClean="0">
                <a:ln w="11430"/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日</a:t>
            </a:r>
            <a:endParaRPr lang="en-US" altLang="zh-CN" sz="2400" b="1" spc="62" dirty="0">
              <a:ln w="11430"/>
              <a:solidFill>
                <a:srgbClr val="0099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461204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631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23393" y="4797153"/>
            <a:ext cx="5320687" cy="110838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1031266">
              <a:lnSpc>
                <a:spcPct val="150000"/>
              </a:lnSpc>
              <a:defRPr/>
            </a:pPr>
            <a:r>
              <a:rPr lang="zh-CN" altLang="en-US" sz="2201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成飞医院网址：</a:t>
            </a:r>
            <a:r>
              <a:rPr lang="en-US" altLang="zh-CN" sz="2201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http://www.cfyy.net/</a:t>
            </a:r>
          </a:p>
          <a:p>
            <a:pPr defTabSz="1031266">
              <a:lnSpc>
                <a:spcPct val="150000"/>
              </a:lnSpc>
              <a:defRPr/>
            </a:pPr>
            <a:r>
              <a:rPr lang="zh-CN" altLang="en-US" sz="2201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成飞医院微博：新浪实名“成飞医院”</a:t>
            </a:r>
          </a:p>
        </p:txBody>
      </p:sp>
      <p:pic>
        <p:nvPicPr>
          <p:cNvPr id="18438" name="Picture 2" descr="J:\快盘\X新待处理文件\qrcode_for_gh_58770c58b1d5_344副本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43" y="4349755"/>
            <a:ext cx="1774825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" descr="J:\快盘\成飞医院院务部\院务工作\微信认证\成飞医院官方微信15C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7" y="4364042"/>
            <a:ext cx="1760537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6"/>
          <p:cNvSpPr txBox="1">
            <a:spLocks noChangeArrowheads="1"/>
          </p:cNvSpPr>
          <p:nvPr/>
        </p:nvSpPr>
        <p:spPr bwMode="auto">
          <a:xfrm>
            <a:off x="6600828" y="6165821"/>
            <a:ext cx="42883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defTabSz="102997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defTabSz="102997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defTabSz="102997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defTabSz="102997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C00000"/>
                </a:solidFill>
              </a:rPr>
              <a:t>成飞医院官方微信、新浪微博二维码</a:t>
            </a:r>
            <a:endParaRPr lang="zh-CN" altLang="en-US" b="1" u="sng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1" y="2964319"/>
            <a:ext cx="3689442" cy="8314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6"/>
          <p:cNvSpPr/>
          <p:nvPr>
            <p:custDataLst>
              <p:tags r:id="rId2"/>
            </p:custDataLst>
          </p:nvPr>
        </p:nvSpPr>
        <p:spPr>
          <a:xfrm>
            <a:off x="7804122" y="1988840"/>
            <a:ext cx="4412558" cy="1047025"/>
          </a:xfrm>
          <a:custGeom>
            <a:avLst/>
            <a:gdLst>
              <a:gd name="connsiteX0" fmla="*/ 0 w 1672048"/>
              <a:gd name="connsiteY0" fmla="*/ 0 h 949233"/>
              <a:gd name="connsiteX1" fmla="*/ 1672048 w 1672048"/>
              <a:gd name="connsiteY1" fmla="*/ 0 h 949233"/>
              <a:gd name="connsiteX2" fmla="*/ 1672048 w 1672048"/>
              <a:gd name="connsiteY2" fmla="*/ 949233 h 949233"/>
              <a:gd name="connsiteX3" fmla="*/ 0 w 1672048"/>
              <a:gd name="connsiteY3" fmla="*/ 949233 h 949233"/>
              <a:gd name="connsiteX4" fmla="*/ 0 w 1672048"/>
              <a:gd name="connsiteY4" fmla="*/ 0 h 949233"/>
              <a:gd name="connsiteX0-1" fmla="*/ 0 w 1672048"/>
              <a:gd name="connsiteY0-2" fmla="*/ 235132 h 1184365"/>
              <a:gd name="connsiteX1-3" fmla="*/ 1672048 w 1672048"/>
              <a:gd name="connsiteY1-4" fmla="*/ 0 h 1184365"/>
              <a:gd name="connsiteX2-5" fmla="*/ 1672048 w 1672048"/>
              <a:gd name="connsiteY2-6" fmla="*/ 1184365 h 1184365"/>
              <a:gd name="connsiteX3-7" fmla="*/ 0 w 1672048"/>
              <a:gd name="connsiteY3-8" fmla="*/ 1184365 h 1184365"/>
              <a:gd name="connsiteX4-9" fmla="*/ 0 w 1672048"/>
              <a:gd name="connsiteY4-10" fmla="*/ 235132 h 11843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72048" h="1184365">
                <a:moveTo>
                  <a:pt x="0" y="235132"/>
                </a:moveTo>
                <a:lnTo>
                  <a:pt x="1672048" y="0"/>
                </a:lnTo>
                <a:lnTo>
                  <a:pt x="1672048" y="1184365"/>
                </a:lnTo>
                <a:lnTo>
                  <a:pt x="0" y="1184365"/>
                </a:lnTo>
                <a:lnTo>
                  <a:pt x="0" y="23513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6"/>
          <p:cNvSpPr/>
          <p:nvPr>
            <p:custDataLst>
              <p:tags r:id="rId3"/>
            </p:custDataLst>
          </p:nvPr>
        </p:nvSpPr>
        <p:spPr>
          <a:xfrm flipV="1">
            <a:off x="7804122" y="3035862"/>
            <a:ext cx="4412558" cy="1047025"/>
          </a:xfrm>
          <a:custGeom>
            <a:avLst/>
            <a:gdLst>
              <a:gd name="connsiteX0" fmla="*/ 0 w 1672048"/>
              <a:gd name="connsiteY0" fmla="*/ 0 h 949233"/>
              <a:gd name="connsiteX1" fmla="*/ 1672048 w 1672048"/>
              <a:gd name="connsiteY1" fmla="*/ 0 h 949233"/>
              <a:gd name="connsiteX2" fmla="*/ 1672048 w 1672048"/>
              <a:gd name="connsiteY2" fmla="*/ 949233 h 949233"/>
              <a:gd name="connsiteX3" fmla="*/ 0 w 1672048"/>
              <a:gd name="connsiteY3" fmla="*/ 949233 h 949233"/>
              <a:gd name="connsiteX4" fmla="*/ 0 w 1672048"/>
              <a:gd name="connsiteY4" fmla="*/ 0 h 949233"/>
              <a:gd name="connsiteX0-1" fmla="*/ 0 w 1672048"/>
              <a:gd name="connsiteY0-2" fmla="*/ 235132 h 1184365"/>
              <a:gd name="connsiteX1-3" fmla="*/ 1672048 w 1672048"/>
              <a:gd name="connsiteY1-4" fmla="*/ 0 h 1184365"/>
              <a:gd name="connsiteX2-5" fmla="*/ 1672048 w 1672048"/>
              <a:gd name="connsiteY2-6" fmla="*/ 1184365 h 1184365"/>
              <a:gd name="connsiteX3-7" fmla="*/ 0 w 1672048"/>
              <a:gd name="connsiteY3-8" fmla="*/ 1184365 h 1184365"/>
              <a:gd name="connsiteX4-9" fmla="*/ 0 w 1672048"/>
              <a:gd name="connsiteY4-10" fmla="*/ 235132 h 11843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72048" h="1184365">
                <a:moveTo>
                  <a:pt x="0" y="235132"/>
                </a:moveTo>
                <a:lnTo>
                  <a:pt x="1672048" y="0"/>
                </a:lnTo>
                <a:lnTo>
                  <a:pt x="1672048" y="1184365"/>
                </a:lnTo>
                <a:lnTo>
                  <a:pt x="0" y="1184365"/>
                </a:lnTo>
                <a:lnTo>
                  <a:pt x="0" y="23513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3954959" y="3304924"/>
            <a:ext cx="3480901" cy="328918"/>
          </a:xfrm>
          <a:prstGeom prst="rect">
            <a:avLst/>
          </a:prstGeom>
          <a:noFill/>
        </p:spPr>
        <p:txBody>
          <a:bodyPr wrap="square" rtlCol="0" anchor="ctr" anchorCtr="0">
            <a:prstTxWarp prst="textPlain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rgbClr val="993300"/>
                </a:solidFill>
              </a:rPr>
              <a:t>THANKYOU</a:t>
            </a:r>
            <a:endParaRPr lang="zh-CN" altLang="en-US" sz="3200" dirty="0">
              <a:solidFill>
                <a:srgbClr val="993300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3981922" y="2324583"/>
            <a:ext cx="3580330" cy="686725"/>
          </a:xfrm>
          <a:prstGeom prst="rect">
            <a:avLst/>
          </a:prstGeom>
          <a:noFill/>
        </p:spPr>
        <p:txBody>
          <a:bodyPr wrap="square" rtlCol="0" anchor="ctr" anchorCtr="0">
            <a:prstTxWarp prst="textPlain">
              <a:avLst/>
            </a:prstTxWarp>
            <a:noAutofit/>
          </a:bodyPr>
          <a:lstStyle/>
          <a:p>
            <a:pPr algn="ctr"/>
            <a:r>
              <a:rPr lang="zh-CN" altLang="en-US" sz="1100" b="1" dirty="0">
                <a:solidFill>
                  <a:srgbClr val="D1494E"/>
                </a:solidFill>
              </a:rPr>
              <a:t>谢</a:t>
            </a:r>
            <a:r>
              <a:rPr lang="zh-CN" altLang="en-US" sz="1100" b="1" dirty="0">
                <a:solidFill>
                  <a:srgbClr val="F07F09"/>
                </a:solidFill>
              </a:rPr>
              <a:t>谢</a:t>
            </a:r>
            <a:r>
              <a:rPr lang="zh-CN" altLang="en-US" sz="1100" b="1" dirty="0">
                <a:solidFill>
                  <a:srgbClr val="D1494E"/>
                </a:solidFill>
              </a:rPr>
              <a:t>大</a:t>
            </a:r>
            <a:r>
              <a:rPr lang="zh-CN" altLang="en-US" sz="1100" b="1" dirty="0">
                <a:solidFill>
                  <a:srgbClr val="F07F09"/>
                </a:solidFill>
              </a:rPr>
              <a:t>家</a:t>
            </a:r>
          </a:p>
        </p:txBody>
      </p:sp>
      <p:sp>
        <p:nvSpPr>
          <p:cNvPr id="15" name="矩形 14"/>
          <p:cNvSpPr/>
          <p:nvPr>
            <p:custDataLst>
              <p:tags r:id="rId6"/>
            </p:custDataLst>
          </p:nvPr>
        </p:nvSpPr>
        <p:spPr>
          <a:xfrm>
            <a:off x="1" y="2132857"/>
            <a:ext cx="3689442" cy="831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C5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8225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9165022"/>
  <p:tag name="MH_LIBRARY" val="GRAPHIC"/>
  <p:tag name="MH_ORDER" val="Rectangle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9165022"/>
  <p:tag name="MH_LIBRARY" val="GRAPHIC"/>
  <p:tag name="MH_ORDER" val="矩形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9165022"/>
  <p:tag name="MH_LIBRARY" val="GRAPHIC"/>
  <p:tag name="MH_ORDER" val="矩形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9165022"/>
  <p:tag name="MH_LIBRARY" val="GRAPHIC"/>
  <p:tag name="MH_ORDER" val="TextBox 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9165022"/>
  <p:tag name="MH_LIBRARY" val="GRAPHIC"/>
  <p:tag name="MH_ORDER" val="TextBox 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9165022"/>
  <p:tag name="MH_LIBRARY" val="GRAPHIC"/>
  <p:tag name="MH_ORDER" val="Rectangle 2"/>
</p:tagLst>
</file>

<file path=ppt/theme/theme1.xml><?xml version="1.0" encoding="utf-8"?>
<a:theme xmlns:a="http://schemas.openxmlformats.org/drawingml/2006/main" name="2_中航医疗ppt模板_141202">
  <a:themeElements>
    <a:clrScheme name="自定义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D1494E"/>
      </a:accent2>
      <a:accent3>
        <a:srgbClr val="269D80"/>
      </a:accent3>
      <a:accent4>
        <a:srgbClr val="3366FF"/>
      </a:accent4>
      <a:accent5>
        <a:srgbClr val="269D80"/>
      </a:accent5>
      <a:accent6>
        <a:srgbClr val="E67303"/>
      </a:accent6>
      <a:hlink>
        <a:srgbClr val="6B9F25"/>
      </a:hlink>
      <a:folHlink>
        <a:srgbClr val="B26B0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accent1"/>
        </a:solidFill>
        <a:ln w="3175">
          <a:noFill/>
        </a:ln>
        <a:effectLst/>
        <a:extLst/>
      </a:spPr>
      <a:bodyPr lIns="0" tIns="0" rIns="0" bIns="72000" anchor="ctr"/>
      <a:lstStyle>
        <a:defPPr algn="ctr"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>
            <a:solidFill>
              <a:srgbClr val="FFFFFF"/>
            </a:solidFill>
            <a:latin typeface="华文新魏" panose="02010800040101010101" pitchFamily="2" charset="-122"/>
            <a:ea typeface="华文新魏" panose="02010800040101010101" pitchFamily="2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ln w="12700">
          <a:solidFill>
            <a:schemeClr val="accent4">
              <a:lumMod val="75000"/>
              <a:lumOff val="25000"/>
            </a:schemeClr>
          </a:solidFill>
          <a:prstDash val="solid"/>
          <a:headEnd type="none" w="med" len="med"/>
          <a:tailEnd type="triangle" w="med" len="me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4000" b="1" dirty="0">
            <a:latin typeface="楷体_GB2312" pitchFamily="49" charset="-122"/>
            <a:ea typeface="楷体_GB2312" pitchFamily="49" charset="-122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中航医疗ppt模板_141202</Template>
  <TotalTime>11969</TotalTime>
  <Words>47</Words>
  <Application>Microsoft Office PowerPoint</Application>
  <PresentationFormat>宽屏</PresentationFormat>
  <Paragraphs>7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华文新魏</vt:lpstr>
      <vt:lpstr>楷体_GB2312</vt:lpstr>
      <vt:lpstr>宋体</vt:lpstr>
      <vt:lpstr>微软雅黑</vt:lpstr>
      <vt:lpstr>Arial</vt:lpstr>
      <vt:lpstr>Calibri</vt:lpstr>
      <vt:lpstr>Times New Roman</vt:lpstr>
      <vt:lpstr>2_中航医疗ppt模板_141202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avic</dc:creator>
  <cp:lastModifiedBy>奋青小偉</cp:lastModifiedBy>
  <cp:revision>1068</cp:revision>
  <dcterms:created xsi:type="dcterms:W3CDTF">2014-12-11T07:49:54Z</dcterms:created>
  <dcterms:modified xsi:type="dcterms:W3CDTF">2018-08-27T08:29:44Z</dcterms:modified>
</cp:coreProperties>
</file>